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9" r:id="rId13"/>
    <p:sldId id="265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50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0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4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07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4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19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58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70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6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1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9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4FCC-9E4A-4EBE-AE8E-6AF0F2542E68}" type="datetimeFigureOut">
              <a:rPr lang="tr-TR" smtClean="0"/>
              <a:t>09.01.2020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26A1-0939-4869-9562-DA1D76B88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77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MİLLİ EĞİTİM BAKANLIĞI</a:t>
            </a:r>
            <a:b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DYK İZLEME DEĞERLENDİRME SINAVI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ÇANKIRI İLİ UYGULAMASI</a:t>
            </a:r>
            <a:endParaRPr lang="tr-TR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7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 öğrenci listeleri bakanlık tarafından gönderilmediği için hangi öğrencinin hangi salonda sınava gireceğinin listesini biz hazırladık. Özellikle 1’den fazla salonda sınav yapılacak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okullarda,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 öğrenci listelerinin 1 gün önceden öğrencilere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duyurulması,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günü yaşanabilecek muhtemel bir karışıklığı önleyecektir.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Örneklemde bulunduğu halde, sınavın yapılmayacağı okul / sınıf var ise sebebi tutanak tutulmak suretiyle kayıt altına alınacaktır. Tutanak, sınav evrakı geri dönüş poşeti ile birlikte İl Milli Eğitim Müdürlüğü Ölçme Değerlendirme Merkezine gönderilecektir.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süresi boyunca hiçbir öğrenci sınav salonundan çıkmayacaktır.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Sınavlarda öğrenciler, kendileri için belirlenen salonlarda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kişi oturtularak sınava alınacaktır.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Sınavda tek tür kitapçık vardır. 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85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yazıyla,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 okullara ulaştırılan listedeki öğrenciler dışında hiçbir öğrenci sınava katılmayacaktır.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günü, okulda sınava giren öğrenci grubu hariç, DYK kursu vb. resmi bir faaliyet varsa, herhangi bir aksamaya meydan vermeden devam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911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İlçe Milli Eğitim Müdürleri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İlçe Milli Eğitim Müdürleri, ilçelerindeki örneklem okulların müdürleriyle 10 Ocak 2020 Cuma günü yani yarın DYK sınavı uygulaması ile ilgili bilgilendirme ve koordinasyon toplantısı yapacaklardır.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İlçe MEM müdürlerimizin okullarıyla olan toplantıyı sabahtan yapmaları daha uygun olabilir. Okullar da en geç öğleden sonra, ertesi gün uygulanacak </a:t>
            </a:r>
            <a:r>
              <a:rPr lang="tr-TR" dirty="0" err="1" smtClean="0"/>
              <a:t>Dyk</a:t>
            </a:r>
            <a:r>
              <a:rPr lang="tr-TR" dirty="0" smtClean="0"/>
              <a:t> sınavı ile ilgili gerekli tedbirleri alıp okul içi koordinasyonu sağlayabilirler.  </a:t>
            </a:r>
          </a:p>
        </p:txBody>
      </p:sp>
    </p:spTree>
    <p:extLst>
      <p:ext uri="{BB962C8B-B14F-4D97-AF65-F5344CB8AC3E}">
        <p14:creationId xmlns:p14="http://schemas.microsoft.com/office/powerpoint/2010/main" val="400220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Dinlediğiniz ve değerli görüşlerinizle katkı sunduğunuz için teşekkür ederiz…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90" y="2768086"/>
            <a:ext cx="5707278" cy="305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7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 ve Yöntem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 Eğitim Bakanlığı, ülke genelinde DYK kurslarının işlevselliğini gözlemlemek, öğrenci durumlarını görmek amacıyla bu yıldan itibaren 81 ilde ilk aşamada örneklem okullar üzerinden bir DYK sınavı uygulaması gerçekleştirmeye başlayacaktır.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 okullar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örnekleme yöntemiyle seçilmiştir. Sınav uygulaması İl Milli Eğitim Müdürlüğü Ölçme Değerlendirme Merkezleri tarafından yürütülecektir. 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Çankırı Örneklemi (Ortaokul)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09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Ilgaz	Ilgaz Yavuz Sultan Selim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Korgun	Korgun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Kurşunlu	Kurşunlu Tevfik Fikret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Merkez	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Akşemseddin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İmam Hatip Ortaokulu	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Merkez	Çankırı Hacı Murad-ı Veli İmam Hatip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Merkez	İsmet İnönü Ortaokulu	</a:t>
            </a:r>
          </a:p>
          <a:p>
            <a:pPr marL="0" indent="0">
              <a:buNone/>
            </a:pPr>
            <a:r>
              <a:rPr lang="fi-FI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Merkez	Karatekin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Merkez	Mehmetçik Ortaokulu	</a:t>
            </a:r>
          </a:p>
          <a:p>
            <a:pPr marL="0" indent="0">
              <a:buNone/>
            </a:pPr>
            <a:r>
              <a:rPr lang="nn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Çankırı	Merkez	Muazzez Ser-Ved Amaratoğlu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Merkez	Şehit Yahya Coşkuner Ortaokulu		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Çankırı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Merkez	Şehit Yücel Karahasan Ortaokulu	</a:t>
            </a:r>
          </a:p>
          <a:p>
            <a:pPr marL="0" indent="0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Şabanözü	Şabanözü Şehit Serhat Önder İmam Hatip Ortaokulu	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4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Çankırı Örneklemi (Lise)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8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      Çerkeş       Anadolu Lisesi.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Ilgaz	Ilgaz Emel-Oktay Türkoğlu Mesleki ve Teknik Anadolu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Ilgaz	Ilgaz Şehit Nizamettin Yaman Anadolu Lisesi Çankırı	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Kurşunlu	Şehit Murat Ustaoğlu Anadolu Lisesi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Çankırı 15 Temmuz Şehitler Anadolu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Çankırı Gazi Mesleki ve Teknik Anadolu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Çankırı Hacı Murad-ı Veli Anadolu İmam Hatip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Çankırı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Çankırı Şehit Hasan Gülhan Cumhuriyet Anadolu Lisesi	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Fatih Sultan Mehmet Anadolu İmam Hatip Lisesi</a:t>
            </a: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Merkez	Nevzat Ayaz Sosyal Bilimler Lisesi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Şabanözü	Şehit Yaşar Yasin Kavaklı Anadolu Lisesi	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Çankırı	Yapraklı	Yapraklı Çok Programlı Anadolu Lisesi	</a:t>
            </a:r>
          </a:p>
          <a:p>
            <a:pPr marL="0" indent="0">
              <a:buNone/>
            </a:pPr>
            <a:endParaRPr lang="tr-TR" sz="1800" b="1" dirty="0" smtClean="0"/>
          </a:p>
          <a:p>
            <a:pPr marL="0" indent="0">
              <a:buNone/>
            </a:pPr>
            <a:endParaRPr lang="tr-T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13553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Tarihi / Saati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Tarih: </a:t>
            </a:r>
            <a:r>
              <a:rPr lang="tr-TR" dirty="0" smtClean="0"/>
              <a:t>11 Ocak Cumartesi 2020 </a:t>
            </a:r>
          </a:p>
          <a:p>
            <a:pPr marL="0" indent="0">
              <a:buNone/>
            </a:pPr>
            <a:r>
              <a:rPr lang="tr-TR" b="1" dirty="0" smtClean="0"/>
              <a:t>Başlangıç Saati: </a:t>
            </a:r>
            <a:r>
              <a:rPr lang="tr-TR" dirty="0" smtClean="0"/>
              <a:t>10.00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Not: </a:t>
            </a:r>
            <a:r>
              <a:rPr lang="tr-TR" dirty="0" smtClean="0"/>
              <a:t>Sınavların </a:t>
            </a:r>
            <a:r>
              <a:rPr lang="tr-TR" dirty="0"/>
              <a:t>b</a:t>
            </a:r>
            <a:r>
              <a:rPr lang="tr-TR" dirty="0" smtClean="0"/>
              <a:t>itiş saatleri dersten derse değişmektedir. Oturumların süresi kitapçıkların üzerinde yazmaktadır. Sınav, okul idarecisi ve gözetmen tarafından oturumların süresi dikkat edilerek sona erdirilecektir.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61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Gözetmenin Belirlenmesi 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Gözetmenler</a:t>
            </a:r>
            <a:r>
              <a:rPr lang="tr-TR" dirty="0" smtClean="0"/>
              <a:t>, sınav yapılacak dersin dışında DYK kursu veren öğretmenler arasından belirlenecektir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Zorunlu durumlarda </a:t>
            </a:r>
            <a:r>
              <a:rPr lang="tr-TR" dirty="0"/>
              <a:t>o</a:t>
            </a:r>
            <a:r>
              <a:rPr lang="tr-TR" dirty="0" smtClean="0"/>
              <a:t>kul müdürü, müdür yardımcısı/müdür yardımcıları gözetmenlik yapabilirler.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029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Testlerin, Optik Formların Hazırlanması ve Baskı Süreci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Soru kitapçıkları ve </a:t>
            </a:r>
            <a:r>
              <a:rPr lang="tr-TR" dirty="0"/>
              <a:t>o</a:t>
            </a:r>
            <a:r>
              <a:rPr lang="tr-TR" dirty="0" smtClean="0"/>
              <a:t>ptik form birer örnek şeklinde bakanlık tarafından bize hazır olarak elektronik ortamda iletilmiştir.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Öğrenci adına optik formların basılması ile soru kitapçıklarının basılması Çankırı ÖDM tarafından yapılmıştır.  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46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Sevk Süreci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Evrakın Dağıtımı: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Bugünkü toplantıdan sonra, DYK sınavı evrakı, örneklemde yer alan ilçelerin Milli Eğitim Müdürleri ile örneklemde yer alan il merkezindeki okulların müdürlerine teslim edilecektir. (Toplantı sonunda evrakınızı almadan binadan ayrılmayınız.)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Evrakın Toplanması: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Evrak, 13 Ocak 2020 Pazartesi günü </a:t>
            </a:r>
            <a:r>
              <a:rPr lang="tr-TR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dirty="0" smtClean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merkezinde okullardan ve ilçelerde ilçe milli eğitim müdürlüklerinden İl Milli Eğitim Müdürlüğü araçlarınca toplanacaktır. </a:t>
            </a:r>
            <a:endParaRPr lang="tr-TR" dirty="0">
              <a:solidFill>
                <a:srgbClr val="2323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4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İdarecisi ve Gözetmenin </a:t>
            </a:r>
            <a:b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Etmesi Gereken Hususlar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Sınavla ilgili tüm taraflarca gizlilik esas alınacak, sınavdan sonrası da dâhil olmak üzere sınav evrakının gizliliği ile ilgili her türlü tedbir alınacaktır.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 evrakı;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kullanılan-kullanılmayan bütün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kitapçıklar, optik formlar ve sınıf listeleri eksiksiz bir şekilde geri dönüş poşetine konulacaktır.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Optik formlar düzenli ve eksiksiz bir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üste olacak ve sınav salonunda, okulda, öğrencide, kitapçıkların arasında vb.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unutulmamasına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dikkat edilecektir.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7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549</Words>
  <Application>Microsoft Office PowerPoint</Application>
  <PresentationFormat>Geniş ekran</PresentationFormat>
  <Paragraphs>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MİLLİ EĞİTİM BAKANLIĞI DYK İZLEME DEĞERLENDİRME SINAVI</vt:lpstr>
      <vt:lpstr>Amaç ve Yöntem</vt:lpstr>
      <vt:lpstr>Çankırı Örneklemi (Ortaokul)</vt:lpstr>
      <vt:lpstr>Çankırı Örneklemi (Lise)</vt:lpstr>
      <vt:lpstr>Sınav Tarihi / Saati</vt:lpstr>
      <vt:lpstr>Gözetmenin Belirlenmesi </vt:lpstr>
      <vt:lpstr>Testlerin, Optik Formların Hazırlanması ve Baskı Süreci</vt:lpstr>
      <vt:lpstr>Sevk Süreci  </vt:lpstr>
      <vt:lpstr>Okul İdarecisi ve Gözetmenin  Dikkat Etmesi Gereken Hususlar</vt:lpstr>
      <vt:lpstr>PowerPoint Sunusu</vt:lpstr>
      <vt:lpstr>PowerPoint Sunusu</vt:lpstr>
      <vt:lpstr>PowerPoint Sunusu</vt:lpstr>
      <vt:lpstr>İlçe Milli Eğitim Müdürleri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MEB  DYK İZLEME SINAVI</dc:title>
  <dc:creator>M.TugrulCOLAK</dc:creator>
  <cp:lastModifiedBy>M.TugrulCOLAK</cp:lastModifiedBy>
  <cp:revision>26</cp:revision>
  <dcterms:created xsi:type="dcterms:W3CDTF">2020-01-08T06:24:44Z</dcterms:created>
  <dcterms:modified xsi:type="dcterms:W3CDTF">2020-01-09T11:49:36Z</dcterms:modified>
</cp:coreProperties>
</file>